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6"/>
  </p:notesMasterIdLst>
  <p:handoutMasterIdLst>
    <p:handoutMasterId r:id="rId287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27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8" r:id="rId261"/>
    <p:sldId id="529" r:id="rId262"/>
    <p:sldId id="533" r:id="rId263"/>
    <p:sldId id="530" r:id="rId264"/>
    <p:sldId id="531" r:id="rId265"/>
    <p:sldId id="532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5" r:id="rId277"/>
    <p:sldId id="544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0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presProps" Target="presProps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viewProps" Target="viewProps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AB9-AB84-6D99-38DB-C13136E6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F02EE-4867-DB02-FD79-CC5C6A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580B5-EB47-7323-5103-952135D8C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8301-4F90-9F5C-58C0-E48F40C99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932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24C0-E36E-E2BF-24B2-ED1BA7E5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40E5D-F583-C962-7350-EFF5ABFB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98209-61E9-7378-D399-BD9ED5E4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E1F5-0349-889B-2A10-B991D37D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83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5269-FE87-9CA1-DA3A-949DF94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8B368-926F-A9A2-E2EA-7CCEB727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F7C49-1315-71F0-E2E9-D51779F0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D29E-874C-B549-CF4F-6A4A591FF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0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13EC-5B27-62DF-6BAE-8852468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C56EE-ECDC-CC72-24BE-D671C4FB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C731B-BA74-F4E6-7849-1A85F5D0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8C5-2D2E-F4F0-55E1-EC067B57D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321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3ED4-7B0A-D034-54FC-9303B5A1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593D1-361E-5EC7-2298-BE08F9A6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F21-F8EF-E792-FA56-798AA51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90D2-E2F6-4251-9A1A-0DB01492F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8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4106-D58B-0522-C8B2-20FF29F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19721-E3AC-2AE6-4674-DC34FE61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51F5-13A7-2982-0AF5-8557674B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4AF-2186-FE3A-5A0B-BF6C21856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7CB2-3A45-FDFA-88AE-8C606D98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12154-97A9-2C19-C672-75B8800F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3E96-64D4-33FB-C02B-0C8CDE1E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2773-8368-5377-7D4E-2F0518CB8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87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88C3-EEF7-836A-2B8D-41C2B9F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EC5E-4467-19CD-0E66-6EC96CA57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23554-D3C0-48AA-4E52-A3EAEE8F8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327B-6DBF-725F-9925-FDF67192F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ED7A-5A06-AFDE-FD71-671DC50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26676-156C-972A-DCE1-68F1C13E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103C-7116-A97F-70E1-8630026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568B-83C4-5DEB-C32C-E6E43AC9B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2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8C29-B226-1FA6-E74C-41264E9B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0E3D-EFA8-699F-5AA6-AE04C022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E8198-19B2-2603-ECC8-0A9A7F45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B1C7-A5CE-1FF2-B7BC-D2D20F8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086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1CA1-8061-CE28-BD89-D61E2E13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33D2-526D-F741-2618-BAE2867C8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D28C-B40D-8631-115B-3B9DB7D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42E9-31A7-9077-7544-E9ECD557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062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08B30-9F5F-230F-3206-B35E2DB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3B28A-D3F4-E4F7-0BDD-214AA8C6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EE4BB-B2ED-A6A7-0DA7-5CEA3BD7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AAA5-D7AA-C3D7-850F-532A3F9B2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2660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2526-952C-C3FC-111C-60769DEC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6ABE1-71AF-A2F1-E6B8-37951DA2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F920-9464-9BCF-E3E8-1EA33113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7F17-38A2-ABD4-C954-E97443411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81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F6CE-0BDA-3480-38F2-2B64904C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9710-5455-E52A-51BC-65C6D0835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C18EB-4C06-A686-19A2-5564076A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03D-3BA7-60D9-6D8F-43B10F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103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14DA-B669-64DA-3BEA-E915E7EE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BA20B-239B-F5AD-97FC-A89A9490F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AB74-FB60-32F4-BE4D-D9705D1A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DE6CB-1BE3-1CD4-47D2-8F347E1D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61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4A55-428C-2DFF-E09D-7B323D59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90D73-2909-7803-F190-386B1C4D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1948-8D07-1240-4D6D-3F0BFB70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9002E-D848-C7EE-B69F-A6A2F20DC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5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9C54-7439-6B3C-AEAE-BA656EDB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DE20C-6DDE-AB7E-0DCD-A0052F48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6F62-A276-E954-EB6D-C441AE34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057E3-949F-F91E-C8E1-9B08CAE7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18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4317-F064-AB44-1E44-97F09980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E2559-6AA5-E467-DA0A-466101CB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78D44-4C57-3C1A-4E29-A545001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E363-D022-711B-6F64-44ACEF67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9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CB81-FA55-AB55-0C9F-536CDA15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7074-24B9-CA17-0EE7-7FA86AEE5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717F-B289-4903-DA12-3B39CA461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39B-3C40-11CF-0A39-14D4CA599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977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1808-2EF8-3948-1C81-963DA0D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CFE03-1B18-BB9D-6E2A-63C31CD2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5F489-BBF5-F59A-CC7C-775BD99FD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C1E-A45A-1303-F74A-8B6C8D07E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79DC-5F5A-78FF-B33A-DC22898B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7B9A-2DD2-B9D9-4B5C-FC6974A9E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0EDE1-10F9-ADD0-85AA-7DA1ACC8B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532C-3643-EE32-E778-4798AB953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9412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7B9-F1F0-ADC8-4F50-7BB71BCA2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732B-6BF6-E2B2-DCAC-38ACE20D2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FF4D-9472-8B0D-B58D-110A2562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C8E3-6FAC-1B77-BFD3-928038727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913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3343-DE09-460B-5962-6ED6A44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E8FB9-89A3-C1A8-1D83-32CBA2968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66F3-3314-710B-394D-460D257D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791B-1463-7F03-F4AC-BD2EFF7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757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7634-0320-DD86-47B7-E31E609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42DC6-2C9B-2A0C-2ED8-C3CE799C8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DFD-6809-04E9-9EC8-BE77102F3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AC1-5035-EF49-C734-B8D20DB16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449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8AB-64E5-6966-3184-76F01185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6732A-1E4E-6DA6-96D5-94638C3A3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7CEF-DD5E-C3A5-6212-5CAE0FC5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6D082-8DD5-216D-AB53-7CE343253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141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BE6-1AA5-541E-AC03-5E9CE8BF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E3133-9815-BFCA-1D00-0D3D962B7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2E424-E2F4-AC0E-F82C-A561D43FC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665A-C7D9-8C3B-6EDE-140022778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302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E8F1-F8A3-E49B-1F94-97804E5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0310D-B7D9-2419-5FB8-D982AE6F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B801-FE62-908A-CBBC-75CCFA83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257AC-B95F-E9E5-1F04-F01D12DD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69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92A4-6DDD-2EED-92AE-99969B84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7EC3E-40B7-B9DA-5A13-9B2BD447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C7DBC-37D3-4981-E6A8-3F23B049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4A3E-AACB-C621-47DB-DBA9A179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0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E351-72D7-5A7B-E69D-969BE5FE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C5B2A-5CBB-28FC-2849-2CF04ABE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4467-EFEF-172D-E5FF-4A7B9845A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1890-1FE2-41D1-FA47-93217F925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975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BC89-3873-5695-656D-172DEFF9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D05C-729D-E73A-C148-9DDECB36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0661-EA7F-C88E-DBC4-71D2A3F2E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B67D-9467-3EFF-38F9-4CC0C97FC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97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2D8-DF58-F85C-585F-6880822C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9C6DC-4C72-25C6-94C9-C25EA630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C1592-DB32-687A-D2B1-D70B7114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BACC-9E16-656C-0C79-8013ED3A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352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ACAF-C0F7-0C61-D046-E39ACBF5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801C-62B4-368F-79AE-4140B8DD9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8952F-BD2A-124B-7288-E8827E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ECE-1905-004A-C591-DD782C0AE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131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2B8-3130-84C5-7D06-AAF3C962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C9873-EA3F-9872-CF25-298E66AD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91857-882A-7190-C5A8-02E6F9B8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40DC-C51A-3F40-6AE1-CE9DE635B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834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2C77-2198-F262-F29D-03F531E5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792B-B961-D5CD-6724-0C6680F0C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E3E60-FCC0-728B-A96D-2567098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340D8-26E0-4C97-5C4D-EAF87B23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482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36E7-3D08-00D1-DA4F-14331BC7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55B9-0511-BFC7-8014-AAACABC5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A63AB-479E-469E-4B29-A9BA275F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34DD-76D7-CBE0-0C9B-E167ABA3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2294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5C3E-D194-A9D9-FE23-FD24844F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96D80-4C86-0D82-456D-6631B433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F74C9-B21F-70C9-A59C-6F4AF6A5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139C-D68E-82DE-AE2F-B4F3E3B1D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04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5F73-2F71-0656-9BCD-7FE5824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81E9-19BA-B80A-9721-0AC1812EA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4AC02-BBCA-C3D8-929C-F0DD5C31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2714-D9ED-8E84-3757-65BFBB62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231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26CA-1F11-EAEA-906F-9FC65CC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9B9CC-82A4-FB73-1FF2-E3213ACD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8AFFA-579A-498E-73DD-DF6093C6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FAE7-C550-DD40-CD4C-2248D3443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FB92-415F-D270-35A9-6596A3CD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773A-BDA8-9D29-41BB-530F702FA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51E5-F224-9E4C-71A5-20A172EA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58B0-68E9-5B1B-9A5F-32860C446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4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883-750B-95F8-DF79-4CFF8D4A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98FD-B3F4-3990-2EF7-1A34F956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2130-146D-145B-1BB7-9BBA5517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6B45-5219-B3BE-86AF-6F906F5C3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25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54D6D-8B96-5BC4-06A6-25654F0C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718B-D694-02F4-BFC5-67C31DC8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C3208-7686-A0D6-935D-5ED0FB64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595A-751B-56D4-E91E-CBF039E17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60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372-EA9E-90C4-30A8-00917FF8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44B7A-D7DA-EF06-712C-98CFA0C48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3A04-6029-DF5D-C8A6-D0DC27A9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743B9-A8CC-9D95-0E10-C2768684A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559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6568-1E6E-B1C7-F39F-424D13E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55022-EC17-33CC-EA79-27673ADAB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78F23-F590-0241-9045-7CB56208E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DD75-4465-D724-F842-A8E4101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295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4D7F-923A-AD0F-E2DC-D0C3EB6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4E947-BB10-2E93-427A-E0BC8C069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80DE-C0B5-DA83-86A2-262A24B1D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A6E9-C2C5-FBC7-AEA2-DA0662229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6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55C7-5C7A-EB22-01C9-E8AC36EA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B9F3E-653C-4F3F-F014-24F275C8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801FD-A564-C370-8094-4D87BABE5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3A901-9108-E17C-AB21-C07F0DF05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2720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4991-E9EF-5822-8AA0-CF75F504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64DDE-191C-B673-F5AA-9F5A1051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7202E-A0B5-ABC8-182A-7C1DCD97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B28F-953A-8649-9D88-D32F52780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35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904-8E3F-81C5-7156-648275F2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00C7-3B56-EAB7-EB65-42EFCBC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FBB8-EE84-E4A4-B04E-CA3A1D74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95E6-F915-6E94-4BF1-AB8EA5A03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8178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BEBF-3C62-FBFA-1144-7AAFDCD7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E4E3-C5B8-551B-EF60-32803937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92EB-E987-F70F-0605-8C7DA987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AA2A0-6BE4-CEAC-C212-24DEC991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8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3B1-4A66-3657-D5AF-05B147E9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9E822-EC3A-47D6-B2DE-6A30BA5A1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42CEA-B691-A700-487D-0E1844A99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BD14-6528-C219-4CBA-BF7BC082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599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FA1A-7454-6012-F33C-249C9E78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1B4FE-D841-09E0-9D4D-54BF0AAE2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871FA-D639-0D87-CB0E-10884AEA7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3B59-DB2D-CD56-B885-FF3A8D985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5698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888-ADB6-A0B3-7574-12642BAE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0052-C97E-6718-7360-23C0B567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D79AC-504D-C70D-D806-6A639D1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0C23-BBEA-0E88-5376-9B546E37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3096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25D-CCDE-6008-CCB7-5CB7754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7CDCB-F108-F2EE-00CE-E67C74B9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45F8-C4F9-75C2-0E60-5B77D9AA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52AD-5642-1D18-F580-29797EFD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186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838C-4388-E41C-B4E6-500EE823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76277-B4B2-1FCD-E5CF-5B6200D7F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F7AD-412E-E45F-47D5-44952ADAD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990B-CAE1-64AF-AC96-8ACC8330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01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0AB0-55DD-F2BD-90FA-23930CDA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7D6C3-8E26-9C01-B3CA-6020B174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EC429-ED7B-3D5C-71B8-A1785BF7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2BBE2-B0F1-D8F0-D21D-467930B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388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E15A-AFC2-A236-675D-E9AF2AC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33372-2120-8820-530F-EF07297EC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838CF-705C-B821-2BD0-3A5FAE170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9A9B-F7EE-9491-B31E-BF8A518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81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F055-3508-F70B-CFE0-2CE09EBB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D64A1-D908-0393-138B-6E296CA78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89FA5-011B-B894-C9C9-4B28F88B3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A655D-3538-884C-6981-790268067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8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D171-A50A-7520-656E-82E06F7A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DDFB-44B2-92D7-5AF8-C2DD62983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C02D-DFFA-18E2-8F41-1177A34E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E48F-9D7C-9C81-7410-2DFC8C68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91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954C-F60F-E89C-C7A0-65E6CF4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158D2-05C0-0E54-5CB0-78910DC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CDF19-F55B-D5E9-36AE-7E69B914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66BD-FAE6-990D-3990-65769E8FD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9B1F-1198-5671-2C2C-3F1F0463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D877F-1294-FC65-2041-A61C7CC19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ED561-7C1A-2929-09A8-347D68BB0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B796-4381-3734-7DDD-DB6EB49A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4724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9DAE-581C-AF07-9E5A-FA6F7933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606D0-709B-285F-5056-34FE0E379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9BF4E-6FD6-C8D0-73CB-8FB0415D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9C9D-DF7A-6925-D495-33329B5A9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342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CB72-94F5-30E6-226C-DC3715E4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10B20-66AA-C465-26CD-313E059B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5F2E4-EB4F-A581-19FF-A72A82C9D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C11B-93EE-77FE-2C3B-F33F6B81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83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209-797D-B872-EAB0-04C905F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A94-E602-A26C-5675-62DE520A3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37B0C-0DE3-265A-83F1-9C91BF2F5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62781-35BD-5A32-EFBF-B6C3562C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008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91ED-E131-D000-F5BB-5457A276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7880A-13E3-3210-02A6-75A16DA6D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0AFD5-4294-740F-83F8-47EBD72F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1D2-827E-A59F-4A30-FFF00686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267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A367-8D7C-353A-88C4-0267D556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8884-202D-49EA-C33C-B3EC304AF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2A7B9-6650-713D-7ADD-6986CE47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F854-3208-E6A1-67FE-8E58EE5C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202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1E9C-4E47-8A5D-185C-C67E5FB3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DB14-C0E1-0C7F-667A-D4BC6A0B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A14B-256B-EF6A-4911-B9F1BE178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6674-82A7-308B-B52D-C07D65464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6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39C8-FACC-6625-BBEC-416A6FAD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2B79A-2C2B-AF3E-5747-669F320C2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91E5-A593-3112-0AB8-5E145A7E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4B788-B848-BFE4-5F93-90138B21F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772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B48B-5619-8F47-5611-B4FE8E86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377CB-AED2-4AA4-AF48-892AD5B17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7B13-696C-91CB-91DD-5D37780C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0B65-4D01-5BAB-1FEE-026D9A373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468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D12D-49DA-D90C-81AC-CD677754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E807-E8A5-C7DF-3F39-387432650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600DD-CE98-D854-7984-B366E8C5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413C-2457-12AD-87AD-DD1E47443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0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4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49.png"/><Relationship Id="rId4" Type="http://schemas.openxmlformats.org/officeDocument/2006/relationships/image" Target="../media/image5.png"/><Relationship Id="rId9" Type="http://schemas.openxmlformats.org/officeDocument/2006/relationships/image" Target="../media/image4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56.png"/><Relationship Id="rId4" Type="http://schemas.openxmlformats.org/officeDocument/2006/relationships/image" Target="../media/image5.png"/><Relationship Id="rId9" Type="http://schemas.openxmlformats.org/officeDocument/2006/relationships/image" Target="../media/image45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5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6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8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5.png"/><Relationship Id="rId4" Type="http://schemas.openxmlformats.org/officeDocument/2006/relationships/image" Target="../media/image5.png"/><Relationship Id="rId9" Type="http://schemas.openxmlformats.org/officeDocument/2006/relationships/image" Target="../media/image4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488.png"/><Relationship Id="rId4" Type="http://schemas.openxmlformats.org/officeDocument/2006/relationships/image" Target="../media/image5.png"/><Relationship Id="rId9" Type="http://schemas.openxmlformats.org/officeDocument/2006/relationships/image" Target="../media/image4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9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4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08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13.png"/><Relationship Id="rId4" Type="http://schemas.openxmlformats.org/officeDocument/2006/relationships/image" Target="../media/image5.png"/><Relationship Id="rId9" Type="http://schemas.openxmlformats.org/officeDocument/2006/relationships/image" Target="../media/image512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1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2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21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6.png"/><Relationship Id="rId4" Type="http://schemas.openxmlformats.org/officeDocument/2006/relationships/image" Target="../media/image5.png"/><Relationship Id="rId9" Type="http://schemas.openxmlformats.org/officeDocument/2006/relationships/image" Target="../media/image52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28.png"/><Relationship Id="rId4" Type="http://schemas.openxmlformats.org/officeDocument/2006/relationships/image" Target="../media/image5.png"/><Relationship Id="rId9" Type="http://schemas.openxmlformats.org/officeDocument/2006/relationships/image" Target="../media/image52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5.png"/><Relationship Id="rId9" Type="http://schemas.openxmlformats.org/officeDocument/2006/relationships/image" Target="../media/image5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2.png"/><Relationship Id="rId4" Type="http://schemas.openxmlformats.org/officeDocument/2006/relationships/image" Target="../media/image5.png"/><Relationship Id="rId9" Type="http://schemas.openxmlformats.org/officeDocument/2006/relationships/image" Target="../media/image53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34.png"/><Relationship Id="rId4" Type="http://schemas.openxmlformats.org/officeDocument/2006/relationships/image" Target="../media/image5.png"/><Relationship Id="rId9" Type="http://schemas.openxmlformats.org/officeDocument/2006/relationships/image" Target="../media/image53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38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0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2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4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48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53.png"/><Relationship Id="rId4" Type="http://schemas.openxmlformats.org/officeDocument/2006/relationships/image" Target="../media/image5.png"/><Relationship Id="rId9" Type="http://schemas.openxmlformats.org/officeDocument/2006/relationships/image" Target="../media/image552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5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7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58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0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2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4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6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68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572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75.png"/><Relationship Id="rId4" Type="http://schemas.openxmlformats.org/officeDocument/2006/relationships/image" Target="../media/image5.png"/><Relationship Id="rId9" Type="http://schemas.openxmlformats.org/officeDocument/2006/relationships/image" Target="../media/image5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75" y="288455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47" y="2225744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49" y="201531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09" y="3807881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72" y="3781038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28" y="3781038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04" y="207857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340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C8AA-DD4B-4A0E-722B-66805E3D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7D47316-5846-919F-1E8B-E099C07B0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699E63-50B4-5EAF-C0B6-A3E73F4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7404-D110-0072-3932-CE687DFFC9B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C68DB99-14FF-8246-4AFB-8F50F8671AB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9FD62-E113-942F-6E9F-132E0548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1BCBE0-5AF9-1535-6D87-4CD48BFF019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CFEB67-9B0C-495A-9F0F-A8305562655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E2313-6DF3-C937-DAF4-9F9B3CC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01FD10-B6AB-437D-9944-B0AB77B7F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40" y="2321083"/>
            <a:ext cx="6047822" cy="404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7DFD-9BC7-C56D-D8F4-50C60F4B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517" y="3698381"/>
            <a:ext cx="5083865" cy="207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8640122-2F87-CEB9-AE26-B8A87C52139F}"/>
              </a:ext>
            </a:extLst>
          </p:cNvPr>
          <p:cNvSpPr txBox="1">
            <a:spLocks/>
          </p:cNvSpPr>
          <p:nvPr/>
        </p:nvSpPr>
        <p:spPr>
          <a:xfrm>
            <a:off x="3120772" y="6430617"/>
            <a:ext cx="5287732" cy="381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GitHub: </a:t>
            </a:r>
            <a:r>
              <a:rPr lang="en-US" sz="1400">
                <a:hlinkClick r:id="rId8"/>
              </a:rPr>
              <a:t>https://github.com/yasenstar/PlantUML_in_Action</a:t>
            </a:r>
            <a:endParaRPr lang="en-US" sz="14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Gitee: </a:t>
            </a:r>
            <a:r>
              <a:rPr lang="en-US" sz="1400">
                <a:hlinkClick r:id="rId9"/>
              </a:rPr>
              <a:t>https://gitee.com/yasenstar/PlantUML_in_Action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9645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5E19-6B15-FEE3-66EB-3D282FBE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097434D-CB1C-A535-4E2F-F23277E82B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CA166CF-FA9A-614D-62E0-E6E53CD6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C1A1E-67E0-B03F-7E85-E504C976B4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403EA8C-A94C-A5CA-2E13-193FA8BA78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12.2 Specific Key (with symbols or Unicode)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24A4E-73B8-77F5-8E18-5F09EBC0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DADEF8-7A86-13D6-A5E8-0570D2772F3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160AD9-D557-F3F4-663E-91D1F9FBAAE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74708B-3A59-3864-35FB-1F56C541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01C3BD-DF95-396D-27ED-9F4C8203D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45" y="2345891"/>
            <a:ext cx="6745972" cy="3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DDF57-BA03-15CB-8B12-9CF32959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0000" y="3603825"/>
            <a:ext cx="2387443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101641-D3C3-69ED-85C9-10B6A308F86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4652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EB73-F6C2-E964-9EAF-50E0D0A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DF0A30-D35A-02B5-26F6-E0D8F6BE84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A2A27-6EE0-6486-CDF7-4115210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E4A2A-CE4F-50CE-665C-0888A4833FF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A5A19F-FBDC-2AC2-DB3A-C36C589CFA1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12.3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0A9122-9786-F900-9438-54AF85EE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77252-35D4-C5C7-915A-908DFAC9E9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AA72B-0391-4AF6-04BB-886FE72424E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C21697-B447-A9E5-C6A6-B09AE91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ACDFCC-0606-3280-90BC-D1A6871F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955" y="2278118"/>
            <a:ext cx="6455888" cy="4043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0E95-C36C-C465-6C6C-F4C7B7E1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75" y="3906078"/>
            <a:ext cx="5539350" cy="22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4F00303-E3B8-25CF-D526-41A40C6F7E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8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9"/>
              </a:rPr>
              <a:t>https://gitee.com/yasenstar/PlantUML_in_Action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424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5A56-BB96-E918-3AB3-D11A1EAD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B355445-EC59-4F97-D4DA-124C36E974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73BAE72-890C-2394-DF77-4A2CC6DC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DDE95-0903-3EE8-0F2B-5C8B05CF914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74FC979-ACF1-02B4-F916-31AC140D8FD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12.4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05004-7769-C545-0BB8-C99F8D44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A5FDBA-9384-8AB2-3225-491AC422E2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3A6C47-0F01-F140-2D91-4E938AD29C1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79233-6222-B7AF-FD60-36C7383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BB36-C581-9E2E-11A0-935A771FA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979" y="2321084"/>
            <a:ext cx="6790272" cy="401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3835C7C-1768-5E0F-1251-E059981E4D6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8AC6-6115-B17F-83C0-7024D737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336" y="4188811"/>
            <a:ext cx="4701829" cy="19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0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F72-560F-F213-1AE8-181AA76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A7CE2E2-D4D9-1BCA-3D45-1C585E98E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BDD324-0BE5-1730-4C9E-4A04D00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A607D-C719-A114-2516-3696DC73941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8494BE4-8EA7-A8D4-0B5D-7F26EF7C8F0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12. Display YAML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12.5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81B85-A3D4-821C-A084-E79325F0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B0F8-B5CD-E5FF-A95D-3852741D37C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8991B3-6098-9111-6DBB-B9E60E86CC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6BD65-2CB8-A3A3-6CA5-468F2453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B91179-D375-D908-69E3-F04EF11D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81" y="2321084"/>
            <a:ext cx="6321731" cy="400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3E79C2-5B93-E9AF-B445-550BB069D2A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7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8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FDB-F433-2562-43DA-FE8F6132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954" y="3688700"/>
            <a:ext cx="3564160" cy="254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225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F24-FFFB-E591-AADB-8849E09B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53746F8-6DEA-946C-5B81-BCFA373093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CB69791-0599-580A-E57A-5B7DA5B2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5C2AC-71DF-894B-A2C3-1BC28DE1E70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2142AB-57E8-6758-3F13-97E03329A00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 Simple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4E8A88-2FCB-2B5F-9DF8-CD08B293C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AC8438-7864-7051-FC76-2CC58E9A019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9E4750-D722-413B-9E28-FE0CAA1D42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4E29A-C8CC-ABE2-9EC7-421814F0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061381-F81D-3BF0-74AC-07F3889CC0C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33C3-0501-E2F5-2464-A277693E4AB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7EA7D-8F9D-8B19-D5D2-7C5D77CE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89" y="2378617"/>
            <a:ext cx="6576581" cy="395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2FDF6-AE79-6848-8B77-E4D153C86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448115"/>
            <a:ext cx="24098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C67DF-171E-DCD1-5ED5-970B687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263" y="3393268"/>
            <a:ext cx="3007851" cy="277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2D37-4EE6-0735-A26D-51B27C9A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01F2280-A21A-6389-97A4-9A8B4851E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FA2ECF5-580F-AC7C-B7CC-FB231D5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A480E-5A31-CAE1-0616-17AA730AC39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951480-54EB-882B-DEBC-441510071A3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13.2 Define Multiple Addresses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7B6263-8EE2-CCBF-63F1-892F07B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210A8-5B9B-DDFA-653E-F8F838F6676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0D5102-87D3-C38E-624E-CB05DE6A2C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51748A-8327-74CD-A86E-3687CA7C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0A9CD0-5C96-1F40-C2C6-640D29A8BC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E1C-E908-1B46-01D9-78DF0BF2AD18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315C-BACB-4498-7A64-681CA71A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261" y="2386262"/>
            <a:ext cx="6545918" cy="393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9C3A-6EA4-A4D9-58D8-5F4163973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1" y="2812317"/>
            <a:ext cx="2935163" cy="286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613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62D6-9870-A9C1-5A30-EA869B79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E40A240-8015-CCA0-5867-67E94CE826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0A93BDB-E05F-0415-28E8-29182FC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388DE-40D5-E99A-11EE-F85BDEFB73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648D66-6338-B882-4F7F-7F8EF9EE18C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13.3 Grouping Nodes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6B6A-ADB1-74D5-4C71-5F8FA54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E23F6E-5EA7-79C9-831E-C56598679B4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3519CBC-8F2F-9032-5420-F75D55E5EE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52138-AA84-D0B0-4E7C-43070A17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5141E15-08EA-40F7-D72E-253620E9183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1608F-3182-8F3E-DB60-4AC71186782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1031-F29C-A4E0-1364-09FF9F1A9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37" y="2264320"/>
            <a:ext cx="6748346" cy="4007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70E22-87DF-8CA0-5299-E930BCDFB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473" y="3717253"/>
            <a:ext cx="3555641" cy="21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744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FEA0-12E4-4D9F-D0EF-2E2847E7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9AB9893-3C5D-AD75-F72A-C41CDA842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262C7-15BA-22DF-8750-540E84AC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C01C-015F-A87A-C857-10B9B82DB8D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6747630-D8F2-7563-E015-A2D9459037C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13.4 </a:t>
            </a:r>
            <a:r>
              <a:rPr lang="en-US" altLang="zh-CN" sz="4000" dirty="0"/>
              <a:t>Extended Syntax (for network and group)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6910E-0E6B-2CD1-F9B7-D28076E6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F78603-A489-C8A7-3875-34D80D8002C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579640-BAAF-C440-BA68-AC0ACA02A30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BF61B-71EA-AF69-75E8-35650588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F15065-F6BD-E506-7882-D0C93FC8BF0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33283-47F6-BDDE-5C01-65EC4477FA2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DB1D-6E66-8695-1A4A-5C13AC55F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020" y="2415553"/>
            <a:ext cx="6380766" cy="378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CDB1-B472-A839-AC78-0652D2002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5" y="2415553"/>
            <a:ext cx="2150387" cy="179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BF4C5E-E0C4-3579-87DE-919EFFEAC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5" y="4576235"/>
            <a:ext cx="2150387" cy="192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69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0DAE-BA71-385C-A4CE-E6A94F77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381E851-B901-D3E3-F91E-0B27360B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C2545D2-4FFA-C28A-95CF-4CE98D4D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0F28F-1931-5A7F-18C9-FC114E12710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76BCC-20A6-D70F-8024-7B6354FE92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13.5 Using Sprites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1D77C-03B1-5F8F-0FB4-C96385C8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7044D6-FAFE-F432-0F05-77985DC9951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409BD3-87AE-064E-02EC-EF20A754B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60AD25-DF24-B535-B219-8D00097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3CD959-5C7D-B919-3BE2-DA93B24D9BE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64FF2-6AF2-BF80-0039-9E33752BCC31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CF2-83CA-854E-DD4D-A2ED4072E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2" y="2411600"/>
            <a:ext cx="6927575" cy="387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9109A-AE29-F1DD-417A-F2A776DF6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156" y="3695385"/>
            <a:ext cx="2316496" cy="30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011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7797-A8C9-72BC-F71E-F0ADE470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3FD1B48-7BD7-4712-CEF1-1B4B92D25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F9B642-F068-67FC-0CAD-32B9835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49537-1A2F-A46B-B005-F347244521F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219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9E7AC87-7C38-DA24-CBFE-D820A14CBBE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13.6 Using Open-Iconic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0B4894-A449-AAF0-4320-1A87D405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ADAA17-980A-F233-28A7-549FC100DCC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C8167C-6310-8043-978C-D5F477744E1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F170F-4532-C1A3-C2C6-499DF473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413EC9-89F0-28FD-6AD9-B46C30879E8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2440-A899-B8B1-548C-DFF12711BD22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56C8-229E-5324-2DE8-A4B6C028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48" y="2404990"/>
            <a:ext cx="6934200" cy="389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EA6F-FF8F-FA5E-6E50-ED24A8BB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676" y="3969250"/>
            <a:ext cx="3147215" cy="276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649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006B-DB02-D75B-05CD-5833CAD7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6B0D061-68D5-0EE5-C9F5-9A28FB6E2E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229C3B9-7B8A-8E26-14F7-CEBCF44C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62EF-7B95-F4D1-B4BA-C2B2C6E901B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998C8C1-2F9E-AF8B-BA30-08AF3E4BE2C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13.7 Same Nodes on More Than Two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74F72-658A-D204-7A8B-858C00A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DBCC4C-7C98-3A02-B995-32511B90CCB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E5B6F1-DB5E-F576-4480-DD28A08FB8A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C75F9-4682-6B03-37DC-336519C3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F709AB-6D4B-881D-1B13-246878B36A0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1CE1A-4EDE-967A-30CB-0B9728F2280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1C49-19AD-B0C1-A345-82E73F434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405" y="2364426"/>
            <a:ext cx="6503221" cy="38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8131B-475C-851A-CA9B-C6C430DFE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522" y="4090218"/>
            <a:ext cx="2979461" cy="216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434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A6C-8F52-9467-EDE0-1B2D96D1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E26F0BA-17AE-FB7E-4905-CDFB9C057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A1F65D3-E69A-0E49-F9F3-E388ED3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CC300-36CB-ACD9-0CC9-2F73E36C2F3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AE03FDB-0AE5-88F7-0544-2B81A47042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13.8 Peer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B7344-B80B-4D93-6098-736D5E54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00D80A-B3F5-DE6F-CC81-F72BCA4FAA4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A95D56-A1AD-E842-3EB7-025F0F785D3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D23374-88DE-86AD-96C8-399EE903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A9C229-9A99-BAB1-7B44-E7186DC6A59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F9DE-EF31-473C-A0DD-2121596B804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3EC-CBC4-8E87-0D65-58286255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30" y="2470495"/>
            <a:ext cx="6977140" cy="379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ECC7D-9ADE-BE91-C085-F624150DB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529" y="2931277"/>
            <a:ext cx="2124459" cy="289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0564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32C-1BF2-1450-05D6-CABF4D89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3F710F-CB50-6408-FB3B-9606B2B188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383F3FD-F612-14AE-E379-F6E0B7CD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56BBA-73BC-DCDF-83B4-EAFC197328D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BE17CE-8A18-FDD0-8640-AF75787861F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13.9 Peer Networks and Group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2C7A66-ADE3-08F2-504A-8460F083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8D293-F3BD-1558-A2B5-DBF12ADD0C2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42FCCC-AA8B-B9C4-7B4F-24C61C69031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CC366-8818-0406-7EA4-8640B3A9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F4B6A4F-DEE0-D97F-18CC-71BC199A3D8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2CBE7-A702-0C30-11D7-15B63739B7AD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CB81-4A63-ED67-DA8F-BDDC1BBCC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52836"/>
            <a:ext cx="5595730" cy="392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7D71-75D6-F48F-69C0-E0F54C78F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761" y="1984070"/>
            <a:ext cx="1833201" cy="446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23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94F6-E5BF-8295-AFAB-9809D88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F6533B5-06EF-A369-BBE2-6443548BE9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21E9324-C0F3-7758-B0EA-7C3FAE1E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101A-178A-7549-5C4F-F317914E7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E965C9E-AAC4-01E9-D325-B7F6A57BB57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13.10 Add Title, Caption, Header, Footer or Legend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C3A1C-6A86-33E9-7939-A361B0A9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320DB5-9380-D37E-E1F4-4641DBB0164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DB1BE3-B5D9-74BB-F9B8-E81C97E31C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9AE5DE-955B-0AAB-E953-2D735C7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EA689BF-7F5B-32F6-D29B-656108BC76B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D4320-EA21-9D47-FC84-843616623A14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4A6B-47E6-407E-3236-66E34AC79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763" y="2404990"/>
            <a:ext cx="6291280" cy="37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F063B-2344-A011-335B-4AAA6669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80" y="2362138"/>
            <a:ext cx="2081226" cy="382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322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B88B-7636-5DFB-2429-54A9A86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DDD83F7-3934-5412-96AA-2872E377D4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5FC0223-BA3D-6695-00C9-91468241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452E8-2064-81D2-6A9B-400E736BA17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B5B9E5-10E4-D588-4196-E9FD9F997D4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13.11 With or Without Shadow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A9CF-8D55-B364-9244-58EB88BD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ADA78-4A1A-E4B8-DD41-A238FFAC561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B4298B-A7D7-E2BB-B329-3D0CC40823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06728B-12D4-64F3-FB01-BEC87854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C345B8C-6DBC-FAB8-9FA0-F1AF593F5BC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45392-D309-6D7F-B9C7-ADED87CB0FAE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F0CF-4C9B-8CE7-5DE5-1F3A4B5A8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209" y="2320577"/>
            <a:ext cx="6635581" cy="39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AFF-D697-7D92-29F3-12E63EDC5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42" y="2946242"/>
            <a:ext cx="32099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74EE-BB2F-F42A-EDCA-D6354791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C2F0A53-C981-AF12-5B92-7DE34D9A14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132C64-D545-55BF-87F6-8B4BE4B1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83573-072B-FC90-04AC-C108C9578A1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FFB76F5-F7BB-38EF-E57D-C6908ECFCB2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13.12 </a:t>
            </a:r>
            <a:r>
              <a:rPr lang="en-US" altLang="zh-CN" sz="4000" dirty="0"/>
              <a:t>Change Width of the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1D28C-4304-A4B7-B1D8-AD05853D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49ABD1-D478-8E40-2C54-E570E32BDE9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63EEEB-9016-6074-12A0-285F4D2104D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E61CFF-5D77-A927-40AE-055E09A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2C80F60-47C0-27BF-E11C-583C231B01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1C226-1E52-ECAD-9F48-0888D16987E9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98DF-A0B2-6829-196D-50CFCC99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77" y="2350028"/>
            <a:ext cx="6473436" cy="387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3408-C70D-D456-1CE9-65B034678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513" y="2828616"/>
            <a:ext cx="2957429" cy="299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1140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7CDC-12F8-DFDC-FDB4-C558318C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4C1A880-105C-42B5-38BC-BBBB5A52C0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CE2425-7C28-A110-775F-0694679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58C13-E07B-5040-9E29-DA4DF81C71C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2B26D07-A8F9-6150-C2AE-4A282D7A80B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13.13 </a:t>
            </a:r>
            <a:r>
              <a:rPr lang="en-US" altLang="zh-CN" sz="4000" dirty="0"/>
              <a:t>Other Internal Networks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8C1927-96AD-14D1-E264-84C88AD7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EE5EBB-4B94-C312-B783-F6E875B5D0E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8F75BD-ED72-AA22-A33C-1019799832D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59C8C4-B6C5-24AF-459C-6D83600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A5F89A-507A-9D18-AAC0-1C66B2B1A13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818C-9F4F-E5C4-8F40-93EE28AA7E6B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4735-FA20-BE2C-F354-5D0F20A91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79" y="2350028"/>
            <a:ext cx="6559751" cy="393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357B6-B2F2-9F4D-57FC-88413F1FD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889" y="1701229"/>
            <a:ext cx="1333389" cy="458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511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7F5C-3821-4F9F-56D2-44449903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DF0CC-CEEF-BA1C-0041-E49EC1A7F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DFCF19E-0647-459C-7A8C-997CBCA1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5CED4-6F99-F04B-5D56-A2B0D66A215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F1957564-41EB-4E09-D3BF-EB3C503FC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13 Network Diagram (nwdiag)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13.14 </a:t>
            </a:r>
            <a:r>
              <a:rPr lang="en-US" altLang="zh-CN" sz="4000" dirty="0"/>
              <a:t>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6090-B44C-C5A4-006E-FBDC6AD2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45515-3DAD-E016-CC08-82B2B1F91E7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6787-EB96-F2F8-4C1C-77C24762F6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8AE9A1-E5A3-6417-C741-9ACBF013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B40DF6-1E55-6E32-9C9B-B1B5911CC4A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C9B90-0687-2C6F-30F0-418557EE1E67}"/>
              </a:ext>
            </a:extLst>
          </p:cNvPr>
          <p:cNvSpPr txBox="1"/>
          <p:nvPr/>
        </p:nvSpPr>
        <p:spPr>
          <a:xfrm>
            <a:off x="51129" y="5308263"/>
            <a:ext cx="2358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Takeshi Komiya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4A8E-0D7F-E88E-DC60-3EB5C7B3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4" y="2344766"/>
            <a:ext cx="6563962" cy="39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A407D-E1CD-F9FF-2A47-B86062D2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680" y="2471868"/>
            <a:ext cx="3013687" cy="311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76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0695-FCC6-018A-A0AF-39D020FA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FB3571A-F606-54BB-398B-6D24F069B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91D5025-DFC2-E865-A5FE-4A0044D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C870E-71F8-0E75-B027-5FA42826BC3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81AF652-60EA-8A4E-C64F-D0E5067FFDC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14.01 Basic Widgets (including Wireframe Basics)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5602F-DA32-C8D3-C478-ED713FE3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CAEE17-0629-1847-B4E1-7C3F520EDCD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96FC9E-A714-CC78-7686-AFD85E0B87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8F66BE-D61C-7055-EB14-F2AF156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A7D178C-2DDB-501F-046D-E69066D1A05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73A8-B73C-C5F9-BEAC-98F6AA24E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904" y="2363206"/>
            <a:ext cx="6500192" cy="397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4A144-3757-2842-7BCF-61E84080B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748" y="2814430"/>
            <a:ext cx="2657475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4877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D3-5D89-175D-CBBB-3A7D9BC6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810EEDA-EFCD-3C56-000B-F931EBE6E8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8408175-ED27-B384-F5DE-560AA533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9575F-AE58-489F-E83F-986C0BF2FF1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229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B823C03-DABF-DAF5-4C34-0AD822C90B9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14.02 </a:t>
            </a:r>
            <a:r>
              <a:rPr lang="en-US" sz="4000"/>
              <a:t>Text Area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A3D6D-FA1B-EC3F-D607-4FF85EC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23FC-0924-20DD-2B04-A7E32D2A460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318862-197D-0832-710E-CB114FEFD5E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B2FFA-A778-E574-2A9C-394A7AA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58A3A5F-5837-9189-9CDA-C9B0A05C79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3F72-039D-CA70-B003-0F31FCFE9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80" y="2342942"/>
            <a:ext cx="6450612" cy="39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B90AB-8FA7-4722-3617-0FFE0D94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39" y="3415875"/>
            <a:ext cx="35909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3468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C23-A527-D1E0-0F74-9EA429E7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C36242-F6E2-8EF2-E45C-1592A67447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359618D-51A3-7166-9F7C-48A252D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6EABB-F4BA-A22E-597F-0CA2C81FF12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287B9BF-BDFA-BDF3-1E9D-27B1309E40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14.03 Open, Close Droplist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748F7C-CAF6-77CA-FA30-C10D357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94B4AF-D9B5-45A8-CE70-724E1421FE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51090C-3A7F-F142-264A-8D9CD85096C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60AB02-F4B0-16DC-CD49-905FCD08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2C5B03-50A6-503B-73E4-841C95EA3AB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9A6-8258-7A07-4C25-FEF4ED79A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35" y="2312313"/>
            <a:ext cx="6923000" cy="396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77EE9-D42C-D1D0-88DB-B49821404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341" y="3826913"/>
            <a:ext cx="8577865" cy="78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924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E47-DDBB-43B3-5B74-3FB051D0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6B150F0-3308-0B64-BCEC-F1B4C1F9CA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AE7482-B622-7FA4-A5A4-94A82509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9A89F-15C9-99AE-F63E-7DFE423B623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17BCFCC-4BEB-D0BD-991F-2543FF0A628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14.04 Using Grid [ | and #, !, -, +], </a:t>
            </a:r>
            <a:r>
              <a:rPr lang="en-US" sz="3600" dirty="0"/>
              <a:t>14.05 Group Box [^]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91B8-07EB-2702-2C19-6A037DA9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E6BDF8-FF85-9AE5-4352-F95FB6D4385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03562D-4AFD-446A-A91C-C1801A6EF8C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BE87DF-0786-5EA9-912B-84C17F88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D004E3-8F37-172C-6701-5E8C2139891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B0173-1BCD-7417-99AF-691AE312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169" y="2350028"/>
            <a:ext cx="7349744" cy="395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B8C4-3404-A4FA-7735-4C53D4434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711" y="3238690"/>
            <a:ext cx="249675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34F9A-3BF5-A103-D392-AC58D0258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711" y="4709832"/>
            <a:ext cx="2512270" cy="138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22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389-F9C0-3CC2-D93B-C196E9E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371B010-06AF-7855-4C75-D14CCA76B1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859D2F1-B874-BF41-BE72-708F3945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4194E-3035-D761-879F-60417A15CA5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7A48F1D-5976-75D9-227B-F84E7173E12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14.06 Using Separator &amp; 14.07 Tree Widget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B1B214-590C-E1B6-6BEF-FB8C876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BC3C3-FB4C-5533-F1F4-B13443053226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15AEA8-7AE5-5640-EEAB-FEFDC2542A8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39420-708D-0263-8F0E-B16F06A5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7A8DE22-61B2-865F-247B-C497BE583F3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8D16-3F04-DA85-50A2-0FF2C1C08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033" y="2326649"/>
            <a:ext cx="8348401" cy="396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658E-76C0-A97A-A92A-48C78E020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565" y="3313409"/>
            <a:ext cx="1336488" cy="18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D861A-3743-4B22-3651-958DC6A18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359" y="3313409"/>
            <a:ext cx="1373375" cy="2729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139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8DE2-90D4-4380-4A89-9AC2F34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7E7CF5B-BE1A-8EB8-9A9B-D33B3B884F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B1B560B-5B41-6B51-EF56-24E71148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0AB-5816-B01D-E455-6B498BEC6FA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3CEBDBC-CBAA-7B9A-41A4-401021926C8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14.08 Tree Table [T]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B3C31-6B77-1936-EFA1-AB9C5592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CA7879-5B45-A5EE-AA9B-313EDA76532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AC9C9-A49E-7F82-C589-29ED366656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CA462-F5FA-DAC4-36E0-CACFE386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DEB8E0E-1178-EAC7-29CF-2950A304EE1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FCAA-CD04-9F58-8D57-6C1E3D2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168" y="2322994"/>
            <a:ext cx="7963458" cy="39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9BCF-AB55-DE4C-7347-A89B7CA7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450" y="2268159"/>
            <a:ext cx="2366419" cy="389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2319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352F-6317-85B6-B33A-FB43BF05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DAF4C4E-8FE5-DA9C-B266-FFD6BEA7C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8C0569-D558-A261-2FD5-7DD5672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9EAFE-DDC2-B4FD-EBD2-7FD60903D2C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C56382E-7175-F88E-E05E-8DFB3657FE1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14.09 Enclosing Brackets [{, }]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26E910-93B1-7132-DD9C-7081B1F9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ACF009-A6C2-59D9-3CDC-4DCF43916CE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AB12B0-672E-C168-0A93-CC810266A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62A5D-491B-A206-7716-E45B76C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1C0D129-D91B-5F0A-E163-EEA902EF9EA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2F48-5663-013E-3841-B0759E88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81" y="2333220"/>
            <a:ext cx="8408506" cy="399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B7D08-988F-9265-863E-B4DA51DBE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42" y="4137840"/>
            <a:ext cx="50768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956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58ED-35CE-B1B5-9658-AD403B7B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F96EEC-C52E-D954-5D86-D2886A7CAA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2679F1-2DC0-282D-0DF7-0DCFFD7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9C70C-9525-6814-8381-F457D138D72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E0BC85-B620-8222-12FE-FC3823AD8CC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14.10 Adding Tabs [ /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406CD4-E3D1-742E-E1D9-3399732D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A639-CCE9-0338-8F5F-F6FF01327B3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0134A0-5BE8-5B76-4CE4-0AF667014AF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0E494-2BBD-3A07-6570-B21D64F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2A8DB41-E27C-0263-4CD9-E71DDF7A13A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B5A-1DE9-44CC-9891-500ED9987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50027"/>
            <a:ext cx="8279295" cy="398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D6EE8-6F9B-F1C7-CCFE-BB351F4CA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862" y="3261279"/>
            <a:ext cx="4057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21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7E2E-62C9-41BE-05E5-825D3A62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B59C08B-AC93-4300-60D9-11DC1D685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D3EFCD-828D-4F29-23A1-0305E4C4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8AEC3-AD3C-37FA-B646-84F57AF7404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1B2E17E-D4C6-7399-BEB3-2B4E891D66D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14.11 Using Menu [ *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6A46E6-15BC-30DC-E494-20501F406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C25D49-7224-970B-D2FC-F005ED96AEF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DE0777-9170-E6C8-81F6-773D842082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DEBA0F-895C-1D09-A42B-D2A3D174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7DB5BB2-DE31-18C9-7CD1-83AED22CD94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1DC5-2A37-F45C-39FB-194DC2E2F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11" y="2317802"/>
            <a:ext cx="7114080" cy="3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DC9-4C6A-F6F1-293B-BECAC8FCD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761" y="3075540"/>
            <a:ext cx="3857625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15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4CC9-3168-0122-AE1C-75C8F1E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022C6BC-FBA6-E311-A0FF-A80FAF78AB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25A58FA-0587-1674-005D-517AB93C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CF21C-BD6A-86C5-AA3D-1E3A71BD814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AACE5A7-A0F7-13A1-6E10-0D7DFB00220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14.12 Advanced Table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8E3771-74F8-F26B-2C66-8430C5D5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4A399C-0772-EAFB-91D5-5F9007C39F75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CB1936-6401-6028-89CE-D9AFD145C2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C0B34-6BE7-214D-D510-50A36EDF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78BA4D-4772-6319-64AE-61474ADF760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762A-EE1D-E924-E542-2065CB71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061" y="2311762"/>
            <a:ext cx="7536904" cy="403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53490-8009-50A4-BD73-2FC5CE88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7" y="3120887"/>
            <a:ext cx="3914996" cy="11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812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F34F-9B53-F903-0BE3-9AA61F7B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AA2D407-20C1-202D-D6EB-0F315E123D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B5D06B7-9346-8D56-4FAB-4E2027D7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FC0F5-1B32-232E-C4ED-8CFF95B8A65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BEA877B-BDC5-35FC-AAFB-29BF6182B3A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14.13 Scroll Bars [S, SI, S-]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C5FA1-A88A-6D6D-C741-0A7D234C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844172-480E-9A6C-F55B-4361E361E35D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F23D96-5DF8-6D49-EB7D-0E84B5E85BD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82E1B-2624-B010-434D-9E1FF55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FEFB1C-6B77-B46A-7B23-B778EED4987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41DF-02E2-0038-BCEA-CD440CE2C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7" y="2360306"/>
            <a:ext cx="8097078" cy="389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4AB53-8AED-04A8-925D-110423EA2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581" y="2914857"/>
            <a:ext cx="1681991" cy="250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4145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AC8-9274-DF3A-A4F3-2E6659FA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538FA7A-6007-F7A0-1D98-9A352E464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6BA0881-B9BC-FB00-7CC9-BAD2DF1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5235-35DA-32C0-2E5C-B3B60F6679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239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7C13D6A-629B-EEA7-B994-AA60B0BC729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14.14 </a:t>
            </a:r>
            <a:r>
              <a:rPr lang="en-US" altLang="zh-CN" sz="4000" dirty="0"/>
              <a:t>Colors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15FD55-850D-0AD9-A0D4-5408E98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1D17FD-E92C-96CA-8959-6FA31C8A65BA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31584F-3179-C93A-D058-3B7010AF923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FA0955-05B3-2E32-058F-0026A3B6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47F340B-5A66-1185-56F3-2327DDC467F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65A5-E5FF-6E3C-F990-F88CA2AFD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409" y="2350027"/>
            <a:ext cx="7623313" cy="39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E973-8367-2809-62EA-6FCD1F70C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243" y="3185340"/>
            <a:ext cx="2998305" cy="27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5166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D3B-1CC3-8B94-7FF0-3EDD21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C1552D2-D962-7B33-9981-6599373831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3C67AAE-DD4E-C938-29FA-CE8C6AF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0433F-BAE6-B39F-8A35-7EFD963AE1B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6AD6040-B48E-7F18-9701-354F5F2EA06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0D22-9FD1-16D2-970B-E7D13413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1B6A6-1607-3355-86D6-6B3CE0FB5E31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4F06E5-A4A0-B6EE-4648-A2AD6AA7DF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8BA69B-9CDE-5EBD-7DED-09F9FABB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9AA23C1-DCFC-C290-1443-E0C969BE0D0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46AC4-CEE3-4424-E89A-04674C2C2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21D-E28C-C574-EE67-B74E03B54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2864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3C79-74A7-5A01-200C-E132A15E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ABD88C8-EC1F-800B-1C16-D8C04478D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7A0A1B8-6662-5A07-FBC7-735270D1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98D6-0C83-DCEE-9924-4447EBC6604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89B2D1B-3ABE-C03E-1E84-5CDBA7B13F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14.15 Creole on Salt (part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00E84-9FD9-2E95-9039-83E195B86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B9E37E-B01C-1F07-7A36-40E55A302702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B3E216-2B58-5A3D-6164-ACD0A98596F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E0BB56-1406-8935-E70C-786BA9E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D178F8-A429-8ED7-F06D-C4040926BD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3582-2505-F41D-9EE4-E0F4128F8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755" y="2339130"/>
            <a:ext cx="8215680" cy="394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EF3F3-B399-FA1C-5E34-4EA91373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127" y="3487325"/>
            <a:ext cx="6705600" cy="233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4294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E3BC-014D-1B25-388E-38D6A262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098A43-0836-70BA-2B6A-623C05CF38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9C15DEE-9B8A-5C86-AC59-64E9A6A8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3762-BC39-0526-03EE-37D0ECFBDF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1A8452B4-0E23-DE7B-3B07-D0127F95A28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14.16 Pseudo Sprite [ &lt;&lt;, &gt;&gt; 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4FE9C-B4B5-0356-139B-84B68643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4796DE-5187-0065-BE57-4280E9F84BEE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1A339D-9C6E-4DC2-6417-0DEA098809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AA3C0-1025-5286-3166-E1DBD27F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3900613-562F-2E5F-D552-B149D1E0F4B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C0D8-4740-29BA-0B9C-EA2B44448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1" y="2363945"/>
            <a:ext cx="8398566" cy="389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C9076-ABD6-DFDD-55A3-C9790852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756" y="3710577"/>
            <a:ext cx="530542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93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CB20-579E-6486-E721-7D381D7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91B8590-B342-75FF-F7C5-0F34B1B9C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F2FEFC4-EEF8-B3DA-BC76-5FAC8C5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F04E-0174-4142-D034-FE264B006504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DAA7C40-7BB8-FEE7-5940-C030CCC17CF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14.17 OpenIconic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66BC97-4A5D-B156-16F0-1B58E0D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BC41B9-26C1-8CF7-95DA-EA9B0808871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4EAB6E-63A0-AD15-4B41-3590BCCE5E1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CBAD4-74BD-A70E-2F78-AF462C59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1984808-401C-4FCC-E953-97D956324533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6F84F-DA61-AAF2-36A4-31E35F812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835" y="2331981"/>
            <a:ext cx="7971182" cy="3956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B8DA1-7E28-9608-AD37-111ED1F5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909" y="3904629"/>
            <a:ext cx="279082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975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920-18EE-C9E9-B77D-17B1255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E8E7E3A-2261-209F-EEFB-EBB08A1444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7ED458B-91A1-7993-9935-728BB403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BAE21-5450-A6BE-2BDB-6F89E2E13E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B5554D9-4B1C-90A9-8C39-9929598A82D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14.18 Add Title, Header, Footer, Captain or 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23547-E458-AE60-6B41-72FF5A08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86CFD4-A6A8-3F5D-4BEA-81D930BE40C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F241AD-9160-D1FE-41F1-1D11943CD75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2C152D-930B-3183-7D4F-CD4CABE0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DB477D6-3C62-8B9E-A491-E9A9E80D2B0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0789-5EFD-2414-C0CA-AA9E5DCE4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80" y="2375626"/>
            <a:ext cx="8547950" cy="390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D6866-DAD8-DFE8-BB1B-211854029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14" y="3966350"/>
            <a:ext cx="2039415" cy="27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6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E7BB-FA86-76C3-CFFA-D25D45E1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ACF086A-84F4-D94C-784F-ED1C1483B6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D0CD2C8-3FF2-0D9A-124B-D105DAC1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869DF-5201-A965-7A3A-830B9C709A0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2085441-157F-02FC-068C-447D98E44DF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14.19 Zoom, DPI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7CF601-A6C6-984E-D5EF-8205710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3F500D-A1ED-ACC3-FED2-0D9C7589B7A8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DE716F-6BD2-3537-E35E-E38A48B224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B2F45-9278-A718-689A-BBC0E55B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2537C1-0B98-DCE1-0AA6-B466EFA8257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06C00-AA9B-2D29-BE99-AFF10C43D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43" y="2382692"/>
            <a:ext cx="7752522" cy="38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9D6F-ED48-DA12-8D55-798DE90B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676" y="4709832"/>
            <a:ext cx="1788852" cy="71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7432-9FB2-6908-E729-5CA1CB40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358" y="4425075"/>
            <a:ext cx="3504690" cy="1271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B1D8F5F-2C5D-D9D7-3AD8-CB9A9774EFC0}"/>
              </a:ext>
            </a:extLst>
          </p:cNvPr>
          <p:cNvSpPr/>
          <p:nvPr/>
        </p:nvSpPr>
        <p:spPr>
          <a:xfrm>
            <a:off x="7896833" y="4852215"/>
            <a:ext cx="422220" cy="495037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111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CD1D-33D7-7B44-818D-0E70A6A0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819BB27-A393-6838-C876-541C4152A7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0EE46F1-D833-2D5C-C95C-38F65A24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15AD-29A3-0F72-CC53-ABF5D106C69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1BDB266-8130-8D6B-1C6C-CB643C5D845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14.20 Include Salt “on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5D2F5-DF22-740F-0276-B28ACA7DC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9C5BF8-F218-199A-844C-0497E3A7FCB7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A3F30-7E34-AC0D-E25D-EC28B5802C0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9B145-649C-3114-C4FB-099E168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E2D5D9C-EEEA-C3A2-2F43-864568E5D33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6FAF-FA2B-B35A-5355-7ED03A6A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90" y="2315708"/>
            <a:ext cx="7132983" cy="398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2E07F-1710-92BD-DAA7-1A782B5B2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40" y="2350028"/>
            <a:ext cx="2774964" cy="205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128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D882-8F3D-EFB9-7396-630E6849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40D05D3-1E57-7CDD-43DC-0202F69DE4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D2F0C87-9CA9-E4A3-23B1-EFBB585C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70B46-21CA-0EB4-FEE9-3C71E3BD6E1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20FD160-2A25-B0A4-82FF-69329AD47737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14.21 Include Salt “on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851D4-C2CD-B84E-8BD1-D2E2B1E8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D3E903-1BA1-DD19-1D75-9E09E3CE8ABC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948F91-E7F0-EF78-161E-4F5DFFA1D3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B0658-657C-D3C1-D86F-C4E3AFC2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F78F4FA-3FB3-FC7E-7891-C1DA9B5812D1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98A34-FA1C-55E7-F954-B23BFE34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362" y="2350028"/>
            <a:ext cx="6884925" cy="384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B251-0000-164D-D882-A032AA8E5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878" y="2337336"/>
            <a:ext cx="1482573" cy="385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934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22F1-5F66-A016-8092-6A8DBD7E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D49771-ED21-5931-F087-02B160DC4D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CCA0915D-E58B-2A9D-885E-209F119D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2702-66B6-0B85-42ED-2B0CA317E18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E038B884-9E52-FA83-5234-F96A07F4EA2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14.22 Include Salt “on repeat while condition of activity diagram”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319C15-F4D5-22B2-2AD5-2988C5D2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F58AC-2386-09C1-8DBA-758A05C5E1A9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4305E4-2B73-B490-0A4F-DB4B8353520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F5D6FA-742D-B0A8-0630-2C98463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FEBE78B-C78A-FA0F-1298-851B39791407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AC9B-3B99-AC98-992B-6CDC13BE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775" y="2329871"/>
            <a:ext cx="8547651" cy="399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E98A6-9F85-53C0-F879-5E04568AA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294" y="2167128"/>
            <a:ext cx="2138691" cy="29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669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5D1F-C320-AF65-4B2A-50A205E7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E64D5AA-DF54-2B15-A168-EAAC5F0AE9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F585F10-822F-1961-3DBF-E1E01CEE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5E37-B1B0-0D6E-89EB-0DC017F7E25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249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45A1159-D834-3A18-92C8-4BDEAA1DA0F0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14.23 Skinparam (Skin Parameter)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59194D-E9DC-389B-7049-82189E5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8622FD-E787-2E07-A522-54F9BD0BD7A4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4B16A3-5BE0-B652-C858-78C05AC4AA2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5CEE89-E01F-3B67-D8DE-67480412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B1A937B-9F72-DDF3-37BD-F95809A9E07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2E3A7-7653-8B82-F3AB-C33B02B8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49" y="2347411"/>
            <a:ext cx="8845859" cy="3962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60E-F186-FBA2-404D-56988DE67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722" y="3238690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EFA42-3788-CAA5-A5BA-416FA69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4378" y="3238690"/>
            <a:ext cx="230505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483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3D5-F92A-E016-49B7-1061343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C74AABD-87B5-1BBD-FE8E-CCEC39549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8C1D3F6E-2FF4-B894-8EB9-11B4D9B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486-80C7-40E3-5A48-ACAD87987D5F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A922FE9-D3E4-9D0E-ABEF-B0ED6724311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14 Salt (Wireframe)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14.24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80-ABD3-6C28-E818-7F4C6C03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375E9-F08A-70F3-A36E-14735C399B3B}"/>
              </a:ext>
            </a:extLst>
          </p:cNvPr>
          <p:cNvGrpSpPr/>
          <p:nvPr/>
        </p:nvGrpSpPr>
        <p:grpSpPr>
          <a:xfrm>
            <a:off x="73819" y="4366916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4CE2E2-EB87-E46E-46A2-6B1AB7AADA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C893FF-5605-435C-2D4A-20630259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9CC50A-1C77-6D8D-AC18-6B4A78315D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03B-4A41-2ED4-4134-B306A9F57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497" y="2350028"/>
            <a:ext cx="8303329" cy="38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0AFD7-475A-2F5E-B696-230214DD0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52" y="3962612"/>
            <a:ext cx="2210485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2736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B10E-B4A9-BEBC-97FB-F1F1ADF0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CD66C165-74F2-F95D-A300-1B47F571D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A684A65-B020-D7C2-A840-DB306E58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4F029-8960-A4AF-99D0-9023528CB60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251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7317A5F7-019A-3AA8-1B63-80E9D6603332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15.01 ArchiMate Keyword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8E126-4ECF-3C4A-3C04-11D55240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3DC683-E3EE-AF79-ECDB-D1635E564F5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6AB33B-21EE-E23E-C2B0-72583491C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577007-83B0-6822-5FEE-98A0BED7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01BC8A0-3C1E-1718-3B34-D0F54B7DAD4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2008-1B4B-A7A8-EED0-1FDA5C4C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63D28-6014-E82D-6202-209B0C50D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736" y="2350028"/>
            <a:ext cx="7249334" cy="3947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E03FE-AA99-6593-129E-24E8E210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843" y="1379473"/>
            <a:ext cx="2598272" cy="231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56155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4BD0-DEC1-D803-7B40-96DD89C9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FF982B4-E2F9-886B-23DC-48DA2EF0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E020BDF-A92C-BCD5-0B93-0EA77AA4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DF577-B667-09AB-0B45-37838049E938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D466A3E-851A-1E37-AF63-64045C0C91F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15.02 </a:t>
            </a:r>
            <a:r>
              <a:rPr lang="en-US" altLang="zh-CN" sz="4000" dirty="0"/>
              <a:t>Defining Junctions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D153C1-97C1-78B6-270D-31EB57C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449326-C8EF-D667-E76F-F10728742E69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804BC8-9A77-A033-DE42-78127CE9ED7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6C34AC-2E10-070B-605E-46DE104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686722F-385F-A944-DADB-5E83FA8F40B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E7CDB-23F4-FFD8-BC7F-B685B403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A644D-C22C-32ED-298C-4E5C9A02E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443" y="2352991"/>
            <a:ext cx="7773599" cy="391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DF89A-A411-8F11-634D-DBDF5A19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169" y="3978446"/>
            <a:ext cx="1869792" cy="228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49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EA2B-079B-3311-BEE3-C6A31DF2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9631B95-7A88-DEC7-5E55-DFF3ABF08E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2B4AD08-4BF8-BB2D-8148-A9A29F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07A9F-AF90-F511-854C-96E7DA17E61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8A6081B-B8A6-7795-2634-BA5C8CB92B4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359B17-10F7-8B9B-E0DB-62276EED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920800-0946-8011-2187-B1E989E887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A989F1-E256-8E8E-0DB9-558CC1F9BEE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139EC-FE08-FDE1-DAA5-A4EED996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1CC7130-5017-8915-7AC1-9D55E6316862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7BC7-1545-FE37-62BA-68A2C9AD5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1D-EFA4-17E5-219A-6B9331679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D6607-40A6-4DFD-5101-8BCDD5677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495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BE5F-9BDD-13F6-ECCB-535B476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90D6AD4-E266-6ABE-A878-1497426BDF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A7ABD3A8-3DA1-E83C-6A32-8385602B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9D7A-BD81-DC59-820D-2C604C91DE8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F956E79-0EE3-67D8-EE64-95386969F55C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15.03 Example 1 (Method 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3DB2B-57C7-C867-D458-974EF32A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B16A9-C345-1E26-EE6A-A566060E056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063F49-FE5A-D5A6-968C-C150AD888EC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DE0E3C-5684-01B6-D94B-FC84B4AA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6FF688-BBC8-7B2D-D039-B1B57125C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74F7-5337-38B8-27A9-ED685B8C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5218F-21BE-D0F5-B98B-AC6EF5198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99" y="2445305"/>
            <a:ext cx="8633791" cy="372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6971C-5273-50E5-986D-CD968C1A5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3842" y="1199240"/>
            <a:ext cx="2983297" cy="2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68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971D-0E20-16DB-3A60-521BF865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6085DD4F-4E8B-DE1F-D027-D9E5F0C6B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E5506DD-EBBD-FBCA-E1E3-806434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D34C-D158-15DA-0247-91ECA7D4F7E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9D270538-AEC4-F597-6F33-971562429F9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15.04 Example 2 &amp; 15.05 List Possible Sprites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A060CD-1263-424E-1D7D-61C6089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73E1B2-24C2-013B-6615-8BB84FC8E84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A8DC10-CE34-3BC7-1E41-F9095FE09E3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4BE61-89D3-2867-213E-6B7CF9AF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3B7CBD0-AC22-64B0-1DA7-BCF8840FA16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F1FE-2E05-6FE6-3B1F-B3F40C9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A7286-5AEE-9189-3E7F-B8BE787B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890" y="2454965"/>
            <a:ext cx="9138479" cy="368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1559E-EA31-79C0-1564-0E1A3197E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295" y="4397722"/>
            <a:ext cx="231457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4581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7E2-4B7D-78DA-59B5-96C6BC1B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F0A938C-375D-1647-1E3C-979DC48597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448347-00A3-B684-08FF-D44CB23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D0622-AADE-6765-2D69-DF3B2037BF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58FF6C4-F65B-EE4A-5B05-EF2F517CD55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15 ArchiMate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15.06 ArchiMate Macros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022876-7CDE-4449-7921-060DC7E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6098E5-908A-0D25-C7F5-77E06BFB1DDE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0E3B0D-B140-096A-D609-23EDAEBACF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EC7A8E-3CF6-E948-36E7-3037D91B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9C0057C-8D63-9128-BEEC-0A0BD26873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GitHub: </a:t>
            </a:r>
            <a:r>
              <a:rPr lang="en-US" sz="1600">
                <a:hlinkClick r:id="rId6"/>
              </a:rPr>
              <a:t>https://github.com/yasenstar/PlantUML_in_Action</a:t>
            </a:r>
            <a:endParaRPr lang="en-US" sz="160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/>
              <a:t>Gitee: </a:t>
            </a:r>
            <a:r>
              <a:rPr lang="en-US" sz="160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AE96C-544A-AEAB-8320-DD3238AF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28" y="4426304"/>
            <a:ext cx="2217292" cy="57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87C11-DD91-878C-D1E9-FDE09862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067" y="2350028"/>
            <a:ext cx="9160565" cy="367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357F-A008-134D-8CC0-B758DB13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398" y="1350817"/>
            <a:ext cx="2227282" cy="23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2934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D229-1450-33AD-C7EB-C1FD9AC6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5DE7D53E-0F59-2A76-31AF-046B439DD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CF2D2A6-DFBF-AAA9-CDB0-202B5A8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92CC-F7C6-4665-B793-D6AEE2DC745C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257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8DBD6F0-BFC6-04A6-B25F-AAEE4E1D173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16.00 Contents Introduction and Navigation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7374A-0D42-95D9-A393-8534654F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C060FB-243F-4E60-9203-280ADFF22296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83F3028-63AA-5048-C8A3-383E06C621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8CA99-2EC9-6283-3FC5-103AF414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B451628-20F2-2C32-2E3F-D88912A61D8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</a:t>
            </a:r>
            <a:r>
              <a:rPr lang="en-US" sz="1600" dirty="0">
                <a:hlinkClick r:id="rId6"/>
              </a:rPr>
              <a:t>M</a:t>
            </a:r>
            <a:r>
              <a:rPr lang="en-US" sz="1600" dirty="0">
                <a:hlinkClick r:id="rId6"/>
              </a:rPr>
              <a:t>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53A48-3B81-3EF1-4C6B-B8321206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504" y="2297202"/>
            <a:ext cx="7407887" cy="402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4FCF3-05E7-1124-8082-C3C4DB671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286" y="3792785"/>
            <a:ext cx="2367895" cy="177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52521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6398-CFB1-4961-0C91-0E890CD9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9814E7F-9986-C77C-7929-C8812DCCC6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8A2817A-9297-E94A-E716-90982171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8EA28-0298-D273-8848-886E87D4EF3E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633E3B3A-CFE9-AF94-7AEF-B147FCF12A1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16.01 Declaring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29FC4-0E27-D349-87E5-52643BC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3A05F-694C-5CE2-BF9A-B333270CDD7F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E3666D-95A4-41FF-97F2-AC8F983499F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48AF4-BF32-F44A-D8DC-0CA53CC0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126849D-C4A9-7540-2533-CC42C6D9FA86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7DE21-0A03-2CDB-C862-D323EFE3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79" y="2285022"/>
            <a:ext cx="8305800" cy="405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7F99-AE5E-B37B-8508-A7E8C3C38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851" y="3208950"/>
            <a:ext cx="2992507" cy="239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3829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D58B-603D-18B5-9BA9-87D4EFEE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4653682-0F05-E6E1-44E7-89A1F4DCC5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546AA10-EA57-3EAD-346D-52B11DF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065A6-B424-336B-DD14-9CD85F91F68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259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4DBE3F-D764-2AE8-0724-0A76BB73704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16.02 One-Line Declaration (with “and” conjunction)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5DCAF-EBB0-BEE4-D607-5F9E965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EF867C-73C8-2576-6BC0-C2B9049376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A8FA2-A77F-C1AE-AFAD-4F4E212A2CC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FCFC40-0666-449E-B24C-55B3FD6E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7BEB7AE-57C4-D720-6C2B-32091C6040F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3003-F846-E29F-AC80-E8AF4985A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564" y="2320639"/>
            <a:ext cx="8226287" cy="397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30EB3-5DEB-93C6-5452-FDDCF74A7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136" y="3782254"/>
            <a:ext cx="3478887" cy="105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4174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A85E-C6EF-5879-78F0-4B71C71A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D85C6001-B68A-8A54-2DCF-ED6122535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4BA9054-01E8-BF58-F080-4433DF1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E66D2-2BDD-6AD6-F4F7-3618BE720E9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0D98A55-EA53-4BD7-7FFB-5FC188E507F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16.03 Adding Constraints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0B6E9-9E37-62EF-74D9-B72AD8F3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1B8987-0D45-049E-C7C7-66A2CB559C24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C57E3-A69F-014E-DB4F-26CBD69F1CE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6E41B-14B9-255F-7D44-0D8BA391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38D23D-2A74-670C-02CC-5976AA012BEB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D936-0708-99E1-92C3-207B2548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018" y="2335160"/>
            <a:ext cx="8216348" cy="398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62AB-002F-746C-AFE0-3CD5DB1E4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638" y="4591879"/>
            <a:ext cx="615315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25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2E25-AC49-A7C5-4D41-70362006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7971200-E944-C686-9F9F-890D15792C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77C7760-2D4D-7DFE-E0AE-BFAA85D3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7E8CB-2790-0D06-9FA7-B04712349F06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8DF2AF5-5D88-9F62-BB20-847222374AB3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16.04 Short Names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163799-DF37-8D8F-51A4-BFFEC929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AC08B-AAC4-CDA8-0FCD-399B1BE673D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8254EB-A8F0-BEC3-34DE-958189015F2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3D76C-CBBE-D842-9717-74BBCCE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DF79EC-8FB9-6FE2-44A0-0341700D8268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EC2C-9A79-76C9-6C58-48EC56A9C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077" y="2363155"/>
            <a:ext cx="8040758" cy="393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71B1-C0D3-DC85-B8F6-50AD10F93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008" y="4493470"/>
            <a:ext cx="5428422" cy="120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6176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58EA-486B-D511-E7E7-77E466D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FB7CA08E-2997-3BBD-5790-ED679BE51E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1D8096-3034-6815-F52D-5D8A39E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CBAE6-AEC7-9B8E-3677-0525D73B28C0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0F199BA-14DE-1F55-7BDA-09D13272BD38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16.05 Customize Colors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BD996-A34B-26FD-8A98-4D0C29C6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2C4A5A-6BB9-4D64-EC02-1D2A6F878D5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375164-BEF3-42D6-6647-242F9563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E2A308-ED34-E6EF-CF83-BA3628AD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57F4088-D153-53B9-255E-33EE5AF8110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622FE-A1BC-A960-04DE-750878952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895" y="2337680"/>
            <a:ext cx="7620000" cy="398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3EA7B-074E-C6A8-18A8-6B8F1166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542" y="3995218"/>
            <a:ext cx="5191125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825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A75B-E1C4-A043-7747-0328F9F8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E6779C90-B361-EC02-3E2E-AADBFFF4FE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D7015E4-9D0C-69FF-3EAC-7DA7A08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CA748-694D-7095-F0EB-557F1603BCFD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CDAC7926-BA4B-7744-9B95-1FBC5BFB75FE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16.06 Completion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D9938A-0972-9712-6FF4-180C2E7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02726E-512B-AA50-2199-E8D14D329CEB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617EBF6-8B88-8B1D-E79A-D2A835528BE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C3FFF5-FADF-85F8-B847-596EAB68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52477-1EF1-2416-C943-55F0A6F927E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6F9B-CF8C-1682-FB78-C27464835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71" y="2334355"/>
            <a:ext cx="8405191" cy="40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07A16-C9AA-57E4-6427-765C09B38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957" y="4123486"/>
            <a:ext cx="2596811" cy="239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5D27-9CA7-F4CF-80BB-530068B6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60F0586-C29C-D925-B41F-5E530126D8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0BE8A76-AAD3-B9AC-3364-FE072EB5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21D-9A0B-DC80-A85B-C59AC8AB8397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3679D4E-23CA-660B-1912-3B727AA8F06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16.07 Milestone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2BF30-0269-176D-162E-5D2A1EFE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E8341-1FBD-72CE-55EC-CEA0733D493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9556F5B-497C-91FD-FE20-12FBB9775E8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69772B-32FD-B2E7-CCE6-40AF77E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5B6933-6242-26D7-BF9F-FD9CE5F5623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B726-4CF7-4C79-7240-DC1CC52D8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956" y="2338963"/>
            <a:ext cx="8100391" cy="394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9D40B-D976-E3D1-252F-72AA958BA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9085" y="4284240"/>
            <a:ext cx="3992134" cy="1528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4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CF6E-71A0-2CBA-8C59-2B633657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C24745E-D09D-7AAF-9563-7E83CE7ED7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28FEDC61-B1BC-715B-71A3-32036A39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D05F0-C1E3-09AF-E3D8-35BFB59BABB2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A8A1A1-2220-66F1-B476-D16D4898D81B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16.08 Hyperlinks &amp; 16.09 Calendar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C0E563-84DE-1453-12B0-03541B3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25FA65-FF80-6129-D1FA-4932D529BF8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FF758-22E4-8FC9-052F-7AF97017A9F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532334-F06F-8F49-2F43-B6E6CD7A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3CC2E4E-48D0-AB09-3B19-28A0627878C4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3C6A6-3A6A-75BC-6ECD-B45F067CF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23448"/>
            <a:ext cx="7858539" cy="40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00477-3AB4-1C0A-4237-D9BCC6FD7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234" y="4747217"/>
            <a:ext cx="26384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D0A4A-E352-969C-E47B-3498F0B35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504" y="4547637"/>
            <a:ext cx="330517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38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3C94-1565-D686-9421-73790D4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D992CAD-4DC7-642C-EB5A-3EE37C778C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F71F104-A05F-0F35-CC8F-6F7276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88B2-BF11-EB91-D721-67435924BB5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5E7EA8-9989-047C-D1BB-68C2D00EB8A1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16.10 Coloring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405DA-B11E-CE83-22A2-20D81099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7EDD7B-2E79-B5BD-B9EE-228DB638C6D0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A6A56-A1D0-964C-DEA5-1FEE703723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9ABB05-A0DC-B50D-1C51-8902A8F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C6B422-1882-FC5F-82F4-0CEF63F03B4E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C605-A219-B0DB-4127-277D0C99D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030" y="2257710"/>
            <a:ext cx="9037673" cy="40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3F02C-0A26-5E57-892F-889490360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752" y="4007098"/>
            <a:ext cx="68865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436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A2E3-D566-E972-C872-DB50ADAD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1E9E11ED-F4CC-100F-1C59-89E1A7A9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4BE8DE8-FB58-DAFE-E331-B408EC4C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87841-FD02-9ED9-57F5-0B403122487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FD1FE65-DE96-9D39-5FEB-26DD84EECAE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(1)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4CD7B-DAEB-9B03-4BA3-4A968E7B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0B5EDE-51EE-2344-DD46-28509CC3058D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EA9D8B-B728-6AF1-5492-BA218B4952A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A6152D-2EB7-B84B-AD5F-A36215A0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B764A8-4BCB-9FD0-1D20-4F9A7844D97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52F01-73B6-55EB-407A-0194E0A3B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872A-C74A-8472-6240-31D22263C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3529" y="4482902"/>
            <a:ext cx="8213863" cy="149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41429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80EC-0328-DD73-8921-F6FC9396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3512FE4-5C53-6594-C8F4-6357FDC254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EA2B5F-F4F8-8460-2203-E14BFE32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69042-46B1-37A4-CED5-4039AEC846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DADE9E7-B262-1A83-0AD5-F2B0F32F4E29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16.11 </a:t>
            </a:r>
            <a:r>
              <a:rPr lang="en-US" altLang="zh-CN" sz="4000" dirty="0"/>
              <a:t>Changing Scale (2)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BA80E2-3AA3-72C9-9238-38E62EB1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00DCB-0B51-49D3-DE0A-60C2C65F20CC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9FE005-BF6B-0536-2362-E4D7F925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438BD9-939E-9055-58DD-2CA43A67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85F27D-D249-C5C7-B723-867467E79E2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43B77-9631-66B5-7BCE-484157140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625" y="2330330"/>
            <a:ext cx="8981661" cy="399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777F7-FC6B-210A-6C3D-925136C8E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5320" y="4001319"/>
            <a:ext cx="56292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77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5B4B-D60F-BB53-49C8-D2CAA266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A7113E16-9522-AB8A-8CCB-2AE95804B1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54CA02B-A81B-E3A0-B1E0-C2ADF53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92D2-5A9B-54CB-0539-5B40EB159AF5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269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34D6328F-015D-32D4-DD8F-4C6A3C0D060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16.12 Zoom (Example for all Scale)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90CFD3-840A-7A88-4F2E-6835A2BC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A0E283-D81C-030C-D436-973734A9C21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2C8E85-75ED-A10C-9927-DA553C3B6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DABD9C-A212-D526-1628-64035E94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698E02D-8B19-96B4-91C5-F46F5638B93C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37241-C3A1-F959-7674-A84C919A6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6520" y="2330359"/>
            <a:ext cx="8286037" cy="400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09EA0-37C1-256A-791D-001DCADF0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809" y="4231808"/>
            <a:ext cx="8096042" cy="15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2082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9ACA-DD22-468E-D731-9902A7C0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BE69A55E-6B7B-7837-EFCF-D586848F00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00E8405-B96A-CD0E-10C9-ACC66DD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75988-B123-ED4F-64E2-8400286D7F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270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D62472-8390-0D56-E757-91ED1FE0C154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16.13 Weekscale with Weeknumbers or Calendar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4509A-BF75-FC39-A53F-9044B4D2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CD5BB-B8CF-7F05-CFE1-C440F52BBA9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34F509-C02B-80BB-B338-B22789CDA47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7F6E29-0488-9F03-ACD1-86F9D829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4A203FA-79B5-896B-76BE-9B689524F8D0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E58-78EB-A532-2A1D-F5E9FDC18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199" y="2350028"/>
            <a:ext cx="7673010" cy="395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6785C-6182-700E-D0E7-EA085F212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897" y="4017540"/>
            <a:ext cx="3312753" cy="220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05277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D996-0441-652B-499A-A7198F3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04542E6E-186F-CE71-C0A4-DBE45F337B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4BB119A-933B-8339-75DE-1A72674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6AF2F-1711-E333-FAB6-013993503CB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271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8AEB479D-D8D2-02C7-39B6-17103ABC6DA5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16.14 Close Day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E51FA-E45C-8B9E-A6D5-8BF5AC481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6CBD61-1B43-77D9-4FF5-E9926D67312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8CBBB0-8163-9414-1782-B86B13C6C75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7293C3-78EB-F52A-E15C-5D9D331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F763E48-B40B-4E70-4E18-6F102AAAF1AF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831B2-50D1-5FE3-B8C0-8397D01D4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173" y="2337317"/>
            <a:ext cx="8013592" cy="394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0E0E1-B66C-7187-72A5-A7E81B396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48" y="4035255"/>
            <a:ext cx="5879815" cy="150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4471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759D-22DE-4A3E-2A18-BD61DA4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9F69AACB-057F-77B0-C889-00B1D2B2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2D4D423-BD9E-BEC5-9EC1-B16FC56F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CDF5-309C-71AA-A91E-448FF1CF66A1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272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015B08F-03FF-4161-81C2-7B643D5305C6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16.15 Definition of a Week Depending of Closed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6FE88-2CF7-BD7F-1E6A-1DB5AD13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523F6-6F53-6323-7991-8889DA8750C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7EC481-A976-4F8F-6C86-CD04E4B529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410C4-C119-7528-9DCD-79FE36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35B51D4-A2CA-2AE7-F928-025F50B2064D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73F6D-16F1-E4A4-BC21-AD4852B59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620" y="2350028"/>
            <a:ext cx="9071228" cy="391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0B71-6206-DF5B-C647-D5A02F575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48" y="4379580"/>
            <a:ext cx="5531872" cy="165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1227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BE5F-1F46-0FAB-3552-AF42605D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5521FDD-780A-EBB8-90EF-455E94F545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34D9EDB-74C7-8CDA-4770-AB80E768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8FC53-A5AC-770F-D15D-B9FDCCB77B5A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273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B7C3ED28-CA04-46E6-D8D7-82C27933ED2A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16.16 Working Days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B7706E-3EF8-6C91-3782-F5E99C51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7998A2-C0AE-05B0-2298-11D4ECEC674A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059B3C-8BCE-1B1E-233C-D239B49AEFB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956B20-DD53-E504-E645-15A73D4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ECFEC63-3FE8-4E04-D79A-2700C9B2E8D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2746-4957-5DCA-AAC5-37468595E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9" y="2370255"/>
            <a:ext cx="7987748" cy="39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F1990-8C65-EF14-9B7C-BCD1F2283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8885" y="4071048"/>
            <a:ext cx="6362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3463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0218-06D4-A892-FDF6-75501F4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44136D7E-F336-26DC-0A84-A8D596CEB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63B7EBD-4E31-459D-4CDF-65AAD91A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70A5-955B-C624-836D-E88032A65DC9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274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A05025F1-6B73-B6B8-65DA-FD13388BD39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16.17 Simplified Task Succession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447D-3D46-1E23-DD59-46CF2C8D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00DB96-106B-166C-8569-6981AC2A4AD8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18A9C2-7ADB-D2FA-8194-47BB0304E8A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E4CE-1B2C-FA64-6593-453BA473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8A13D75-B9BF-D34F-941F-A2FF3836BA9A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61655-70F8-A20B-E133-ABC497397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2531" y="2304220"/>
            <a:ext cx="8097078" cy="401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8BFA0-E546-FAF8-2AA9-11D891C303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135" y="4033334"/>
            <a:ext cx="55626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6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BAD-4DA4-E2E7-10B8-9170F6E8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28751439-CF24-1399-B5E4-E529D904DD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221E5E1-1CA9-DFAE-8D5F-A3C9CF2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895AE-1B66-5E8C-ECFE-3BD3446D6123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275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47367B51-2CF4-6883-BB21-46B359E7FBD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16.18 Working with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E343E-2407-A2F0-7E93-577C6FAF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147B0C-2D17-1A89-D4B4-9549FAEB2D83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FE9EFC-DB72-2D06-C235-490E4173165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4D73B7-BEB6-D838-817F-9DE80FAC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FD253E-136F-02E3-B6DA-BEBF73C66D69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D7BFF-A462-92FF-A76D-6E1CA19A3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014" y="2477059"/>
            <a:ext cx="9404167" cy="366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8F213-4B0D-A377-0F42-26836F520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7360" y="1706976"/>
            <a:ext cx="33051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4994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4942-075B-188C-D8E7-D1D8BB3E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8FEA7900-5E3D-12A8-EF25-CBE5AE6EA1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E25BD9E-84A6-299B-EAC8-2D30D4A3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0EB10-BAAE-7854-B036-F56D6F979AAB}"/>
              </a:ext>
            </a:extLst>
          </p:cNvPr>
          <p:cNvSpPr txBox="1"/>
          <p:nvPr/>
        </p:nvSpPr>
        <p:spPr>
          <a:xfrm>
            <a:off x="73819" y="41441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276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0FD37CD-469F-7666-3380-72826932CCDD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34495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16 GANTT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16.19 Hide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DC3F3-E458-1F7E-0422-5AB4BA8F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6D19D5-41B4-12E2-D1C6-641704237CB2}"/>
              </a:ext>
            </a:extLst>
          </p:cNvPr>
          <p:cNvGrpSpPr/>
          <p:nvPr/>
        </p:nvGrpSpPr>
        <p:grpSpPr>
          <a:xfrm>
            <a:off x="20715" y="5119168"/>
            <a:ext cx="2313601" cy="485299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38131B-F4F6-9281-C8C7-206A53B27DE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1F340-BBF8-A766-3513-15AD3C43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8954" y="6432450"/>
              <a:ext cx="335586" cy="345040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AC743EE-D020-C37D-44F6-B1EF17D1B7B5}"/>
              </a:ext>
            </a:extLst>
          </p:cNvPr>
          <p:cNvSpPr txBox="1">
            <a:spLocks/>
          </p:cNvSpPr>
          <p:nvPr/>
        </p:nvSpPr>
        <p:spPr>
          <a:xfrm>
            <a:off x="3120772" y="6390861"/>
            <a:ext cx="5287732" cy="461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GitHub: </a:t>
            </a:r>
            <a:r>
              <a:rPr lang="en-US" sz="1600" dirty="0">
                <a:hlinkClick r:id="rId6"/>
              </a:rPr>
              <a:t>https://github.com/yasenstar/PlantUML_in_Action</a:t>
            </a:r>
            <a:endParaRPr lang="en-US" sz="16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Gitee: </a:t>
            </a:r>
            <a:r>
              <a:rPr lang="en-US" sz="1600" dirty="0">
                <a:hlinkClick r:id="rId7"/>
              </a:rPr>
              <a:t>https://gitee.com/yasenstar/PlantUML_in_Action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C8ED3-5E37-CEAD-9052-934E3113F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339" y="2350028"/>
            <a:ext cx="9414842" cy="363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CCBA7-B4B2-6DD6-DC21-3908F15D4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1604" y="1984070"/>
            <a:ext cx="2184646" cy="22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88B687-DED2-342E-824A-3DF6A2BC10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6294" y="4932320"/>
            <a:ext cx="2528420" cy="1059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71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02" y="4536917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695" y="4209954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926" y="3424428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803" y="3424428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4710146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55" y="4310253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93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036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93215</TotalTime>
  <Words>9427</Words>
  <Application>Microsoft Office PowerPoint</Application>
  <PresentationFormat>Widescreen</PresentationFormat>
  <Paragraphs>2188</Paragraphs>
  <Slides>281</Slides>
  <Notes>279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281</vt:i4>
      </vt:variant>
    </vt:vector>
  </HeadingPairs>
  <TitlesOfParts>
    <vt:vector size="285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Xiaoqi Zhao</cp:lastModifiedBy>
  <cp:revision>374</cp:revision>
  <dcterms:created xsi:type="dcterms:W3CDTF">2024-05-25T18:34:36Z</dcterms:created>
  <dcterms:modified xsi:type="dcterms:W3CDTF">2024-11-02T11:42:08Z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